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3"/>
  </p:notesMasterIdLst>
  <p:handoutMasterIdLst>
    <p:handoutMasterId r:id="rId34"/>
  </p:handoutMasterIdLst>
  <p:sldIdLst>
    <p:sldId id="4307" r:id="rId9"/>
    <p:sldId id="4261" r:id="rId10"/>
    <p:sldId id="4306" r:id="rId11"/>
    <p:sldId id="4226" r:id="rId12"/>
    <p:sldId id="4227" r:id="rId13"/>
    <p:sldId id="4230" r:id="rId14"/>
    <p:sldId id="4151" r:id="rId15"/>
    <p:sldId id="4305" r:id="rId16"/>
    <p:sldId id="4295" r:id="rId17"/>
    <p:sldId id="4208" r:id="rId18"/>
    <p:sldId id="4210" r:id="rId19"/>
    <p:sldId id="4211" r:id="rId20"/>
    <p:sldId id="4296" r:id="rId21"/>
    <p:sldId id="4233" r:id="rId22"/>
    <p:sldId id="4214" r:id="rId23"/>
    <p:sldId id="4213" r:id="rId24"/>
    <p:sldId id="4299" r:id="rId25"/>
    <p:sldId id="4300" r:id="rId26"/>
    <p:sldId id="4123" r:id="rId27"/>
    <p:sldId id="4302" r:id="rId28"/>
    <p:sldId id="4301" r:id="rId29"/>
    <p:sldId id="4303" r:id="rId30"/>
    <p:sldId id="4304" r:id="rId31"/>
    <p:sldId id="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7"/>
            <p14:sldId id="4261"/>
          </p14:sldIdLst>
        </p14:section>
        <p14:section name="What Do We Offer?" id="{F05F8433-574B-43FE-BCDC-BA3DA7638817}">
          <p14:sldIdLst>
            <p14:sldId id="4306"/>
            <p14:sldId id="4226"/>
            <p14:sldId id="4227"/>
            <p14:sldId id="4230"/>
            <p14:sldId id="4151"/>
            <p14:sldId id="4305"/>
          </p14:sldIdLst>
        </p14:section>
        <p14:section name="Technical Overview (MT)" id="{F1AC82CE-F8A2-45A1-B1F9-57D3E4AA61BE}">
          <p14:sldIdLst>
            <p14:sldId id="4295"/>
            <p14:sldId id="4208"/>
          </p14:sldIdLst>
        </p14:section>
        <p14:section name="Project References" id="{9702271F-3859-4429-B7C4-D7A6885505CC}">
          <p14:sldIdLst>
            <p14:sldId id="4210"/>
            <p14:sldId id="4211"/>
            <p14:sldId id="4296"/>
            <p14:sldId id="4233"/>
            <p14:sldId id="4214"/>
            <p14:sldId id="4213"/>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88ED3-3FE0-B654-07B3-AF0CFAB0CDF7}" v="2" dt="2025-09-22T16:06:56.730"/>
    <p1510:client id="{800F09A9-C25E-30EB-5DEA-4F32B752D147}" v="48" dt="2025-09-22T15:58:04.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6" autoAdjust="0"/>
    <p:restoredTop sz="76216" autoAdjust="0"/>
  </p:normalViewPr>
  <p:slideViewPr>
    <p:cSldViewPr snapToGrid="0">
      <p:cViewPr varScale="1">
        <p:scale>
          <a:sx n="63" d="100"/>
          <a:sy n="63" d="100"/>
        </p:scale>
        <p:origin x="1728" y="53"/>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 Kubin" userId="S::gianni.kubin@protasoftware.com::b848a879-a042-47e2-8aaa-840892b861fb" providerId="AD" clId="Web-{800F09A9-C25E-30EB-5DEA-4F32B752D147}"/>
    <pc:docChg chg="modSld">
      <pc:chgData name="Gianni Kubin" userId="S::gianni.kubin@protasoftware.com::b848a879-a042-47e2-8aaa-840892b861fb" providerId="AD" clId="Web-{800F09A9-C25E-30EB-5DEA-4F32B752D147}" dt="2025-09-22T15:58:04.928" v="38" actId="1076"/>
      <pc:docMkLst>
        <pc:docMk/>
      </pc:docMkLst>
      <pc:sldChg chg="addSp delSp modSp">
        <pc:chgData name="Gianni Kubin" userId="S::gianni.kubin@protasoftware.com::b848a879-a042-47e2-8aaa-840892b861fb" providerId="AD" clId="Web-{800F09A9-C25E-30EB-5DEA-4F32B752D147}" dt="2025-09-22T15:58:04.928" v="38" actId="1076"/>
        <pc:sldMkLst>
          <pc:docMk/>
          <pc:sldMk cId="1616429885" sldId="4230"/>
        </pc:sldMkLst>
        <pc:spChg chg="add mod">
          <ac:chgData name="Gianni Kubin" userId="S::gianni.kubin@protasoftware.com::b848a879-a042-47e2-8aaa-840892b861fb" providerId="AD" clId="Web-{800F09A9-C25E-30EB-5DEA-4F32B752D147}" dt="2025-09-22T15:54:56.769" v="11" actId="1076"/>
          <ac:spMkLst>
            <pc:docMk/>
            <pc:sldMk cId="1616429885" sldId="4230"/>
            <ac:spMk id="4" creationId="{A70E3BC1-B7A2-881E-5C52-2F953718FB4B}"/>
          </ac:spMkLst>
        </pc:spChg>
        <pc:spChg chg="add mod">
          <ac:chgData name="Gianni Kubin" userId="S::gianni.kubin@protasoftware.com::b848a879-a042-47e2-8aaa-840892b861fb" providerId="AD" clId="Web-{800F09A9-C25E-30EB-5DEA-4F32B752D147}" dt="2025-09-22T15:55:00.129" v="12" actId="1076"/>
          <ac:spMkLst>
            <pc:docMk/>
            <pc:sldMk cId="1616429885" sldId="4230"/>
            <ac:spMk id="10" creationId="{3EEB2094-AB09-2D34-D540-3249FAD0F028}"/>
          </ac:spMkLst>
        </pc:spChg>
        <pc:spChg chg="add mod">
          <ac:chgData name="Gianni Kubin" userId="S::gianni.kubin@protasoftware.com::b848a879-a042-47e2-8aaa-840892b861fb" providerId="AD" clId="Web-{800F09A9-C25E-30EB-5DEA-4F32B752D147}" dt="2025-09-22T15:55:31.223" v="16" actId="1076"/>
          <ac:spMkLst>
            <pc:docMk/>
            <pc:sldMk cId="1616429885" sldId="4230"/>
            <ac:spMk id="12" creationId="{E47D379F-4D1D-9A12-4EBF-06C003C4A5D8}"/>
          </ac:spMkLst>
        </pc:spChg>
        <pc:spChg chg="add mod">
          <ac:chgData name="Gianni Kubin" userId="S::gianni.kubin@protasoftware.com::b848a879-a042-47e2-8aaa-840892b861fb" providerId="AD" clId="Web-{800F09A9-C25E-30EB-5DEA-4F32B752D147}" dt="2025-09-22T15:55:44.786" v="19" actId="20577"/>
          <ac:spMkLst>
            <pc:docMk/>
            <pc:sldMk cId="1616429885" sldId="4230"/>
            <ac:spMk id="13" creationId="{70A50EF7-51EF-1895-36DE-2A73A52EBA23}"/>
          </ac:spMkLst>
        </pc:spChg>
        <pc:spChg chg="add mod">
          <ac:chgData name="Gianni Kubin" userId="S::gianni.kubin@protasoftware.com::b848a879-a042-47e2-8aaa-840892b861fb" providerId="AD" clId="Web-{800F09A9-C25E-30EB-5DEA-4F32B752D147}" dt="2025-09-22T15:57:36.100" v="29" actId="1076"/>
          <ac:spMkLst>
            <pc:docMk/>
            <pc:sldMk cId="1616429885" sldId="4230"/>
            <ac:spMk id="14" creationId="{DF131A4E-6B54-2959-7FBF-2F710469A944}"/>
          </ac:spMkLst>
        </pc:spChg>
        <pc:spChg chg="add mod">
          <ac:chgData name="Gianni Kubin" userId="S::gianni.kubin@protasoftware.com::b848a879-a042-47e2-8aaa-840892b861fb" providerId="AD" clId="Web-{800F09A9-C25E-30EB-5DEA-4F32B752D147}" dt="2025-09-22T15:57:04.818" v="25" actId="20577"/>
          <ac:spMkLst>
            <pc:docMk/>
            <pc:sldMk cId="1616429885" sldId="4230"/>
            <ac:spMk id="15" creationId="{ABE9C235-842F-32CE-DE06-6BEA9F69D795}"/>
          </ac:spMkLst>
        </pc:spChg>
        <pc:spChg chg="add mod">
          <ac:chgData name="Gianni Kubin" userId="S::gianni.kubin@protasoftware.com::b848a879-a042-47e2-8aaa-840892b861fb" providerId="AD" clId="Web-{800F09A9-C25E-30EB-5DEA-4F32B752D147}" dt="2025-09-22T15:57:28.381" v="28" actId="1076"/>
          <ac:spMkLst>
            <pc:docMk/>
            <pc:sldMk cId="1616429885" sldId="4230"/>
            <ac:spMk id="16" creationId="{4A6C6064-8A73-15FE-6CE6-31DC39D441A3}"/>
          </ac:spMkLst>
        </pc:spChg>
        <pc:spChg chg="add mod">
          <ac:chgData name="Gianni Kubin" userId="S::gianni.kubin@protasoftware.com::b848a879-a042-47e2-8aaa-840892b861fb" providerId="AD" clId="Web-{800F09A9-C25E-30EB-5DEA-4F32B752D147}" dt="2025-09-22T15:58:04.928" v="38" actId="1076"/>
          <ac:spMkLst>
            <pc:docMk/>
            <pc:sldMk cId="1616429885" sldId="4230"/>
            <ac:spMk id="17" creationId="{1260B1DD-6E38-0829-A44C-8888E3569743}"/>
          </ac:spMkLst>
        </pc:spChg>
        <pc:spChg chg="del">
          <ac:chgData name="Gianni Kubin" userId="S::gianni.kubin@protasoftware.com::b848a879-a042-47e2-8aaa-840892b861fb" providerId="AD" clId="Web-{800F09A9-C25E-30EB-5DEA-4F32B752D147}" dt="2025-09-22T15:53:56.565" v="5"/>
          <ac:spMkLst>
            <pc:docMk/>
            <pc:sldMk cId="1616429885" sldId="4230"/>
            <ac:spMk id="18" creationId="{C5F2F951-F3AC-CF1C-AE40-113B89FDBB6E}"/>
          </ac:spMkLst>
        </pc:spChg>
        <pc:spChg chg="del">
          <ac:chgData name="Gianni Kubin" userId="S::gianni.kubin@protasoftware.com::b848a879-a042-47e2-8aaa-840892b861fb" providerId="AD" clId="Web-{800F09A9-C25E-30EB-5DEA-4F32B752D147}" dt="2025-09-22T15:53:54.659" v="4"/>
          <ac:spMkLst>
            <pc:docMk/>
            <pc:sldMk cId="1616429885" sldId="4230"/>
            <ac:spMk id="35" creationId="{42A1A5FF-7F1B-2591-4671-D82B415B1DD5}"/>
          </ac:spMkLst>
        </pc:spChg>
        <pc:spChg chg="del mod">
          <ac:chgData name="Gianni Kubin" userId="S::gianni.kubin@protasoftware.com::b848a879-a042-47e2-8aaa-840892b861fb" providerId="AD" clId="Web-{800F09A9-C25E-30EB-5DEA-4F32B752D147}" dt="2025-09-22T15:53:48.003" v="3"/>
          <ac:spMkLst>
            <pc:docMk/>
            <pc:sldMk cId="1616429885" sldId="4230"/>
            <ac:spMk id="42" creationId="{01711F05-5FF4-4110-AA48-5DC6C2EAA172}"/>
          </ac:spMkLst>
        </pc:spChg>
        <pc:spChg chg="del">
          <ac:chgData name="Gianni Kubin" userId="S::gianni.kubin@protasoftware.com::b848a879-a042-47e2-8aaa-840892b861fb" providerId="AD" clId="Web-{800F09A9-C25E-30EB-5DEA-4F32B752D147}" dt="2025-09-22T15:55:02.754" v="13"/>
          <ac:spMkLst>
            <pc:docMk/>
            <pc:sldMk cId="1616429885" sldId="4230"/>
            <ac:spMk id="53" creationId="{BC2A31B8-8CD4-461A-AA5C-9368F7677F55}"/>
          </ac:spMkLst>
        </pc:spChg>
        <pc:spChg chg="del">
          <ac:chgData name="Gianni Kubin" userId="S::gianni.kubin@protasoftware.com::b848a879-a042-47e2-8aaa-840892b861fb" providerId="AD" clId="Web-{800F09A9-C25E-30EB-5DEA-4F32B752D147}" dt="2025-09-22T15:55:05.223" v="14"/>
          <ac:spMkLst>
            <pc:docMk/>
            <pc:sldMk cId="1616429885" sldId="4230"/>
            <ac:spMk id="73" creationId="{B8886483-799C-68FC-3E18-186D5C72FEAC}"/>
          </ac:spMkLst>
        </pc:spChg>
        <pc:spChg chg="del">
          <ac:chgData name="Gianni Kubin" userId="S::gianni.kubin@protasoftware.com::b848a879-a042-47e2-8aaa-840892b861fb" providerId="AD" clId="Web-{800F09A9-C25E-30EB-5DEA-4F32B752D147}" dt="2025-09-22T15:53:43.424" v="0"/>
          <ac:spMkLst>
            <pc:docMk/>
            <pc:sldMk cId="1616429885" sldId="4230"/>
            <ac:spMk id="79" creationId="{018B6000-EF3B-73A7-A415-106081402541}"/>
          </ac:spMkLst>
        </pc:spChg>
      </pc:sldChg>
    </pc:docChg>
  </pc:docChgLst>
  <pc:docChgLst>
    <pc:chgData name="Gianni Kubin" userId="S::gianni.kubin@protasoftware.com::b848a879-a042-47e2-8aaa-840892b861fb" providerId="AD" clId="Web-{36788ED3-3FE0-B654-07B3-AF0CFAB0CDF7}"/>
    <pc:docChg chg="modSld">
      <pc:chgData name="Gianni Kubin" userId="S::gianni.kubin@protasoftware.com::b848a879-a042-47e2-8aaa-840892b861fb" providerId="AD" clId="Web-{36788ED3-3FE0-B654-07B3-AF0CFAB0CDF7}" dt="2025-09-22T16:06:56.730" v="1" actId="20577"/>
      <pc:docMkLst>
        <pc:docMk/>
      </pc:docMkLst>
      <pc:sldChg chg="modSp">
        <pc:chgData name="Gianni Kubin" userId="S::gianni.kubin@protasoftware.com::b848a879-a042-47e2-8aaa-840892b861fb" providerId="AD" clId="Web-{36788ED3-3FE0-B654-07B3-AF0CFAB0CDF7}" dt="2025-09-22T16:06:56.730" v="1" actId="20577"/>
        <pc:sldMkLst>
          <pc:docMk/>
          <pc:sldMk cId="1282794522" sldId="4227"/>
        </pc:sldMkLst>
        <pc:spChg chg="mod">
          <ac:chgData name="Gianni Kubin" userId="S::gianni.kubin@protasoftware.com::b848a879-a042-47e2-8aaa-840892b861fb" providerId="AD" clId="Web-{36788ED3-3FE0-B654-07B3-AF0CFAB0CDF7}" dt="2025-09-22T16:06:56.730" v="1" actId="20577"/>
          <ac:spMkLst>
            <pc:docMk/>
            <pc:sldMk cId="1282794522" sldId="4227"/>
            <ac:spMk id="35" creationId="{B4D212F7-DAFD-83A1-644C-E9A33F1F063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09/22/2025</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10</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13</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14</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18</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20</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this point, we have licensed users in over 80 countries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6</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2025, </a:t>
            </a:r>
            <a:r>
              <a:rPr lang="en-US" sz="1200" kern="1200" dirty="0">
                <a:solidFill>
                  <a:schemeClr val="tx1"/>
                </a:solidFill>
                <a:latin typeface="+mn-lt"/>
                <a:ea typeface="+mn-ea"/>
                <a:cs typeface="+mn-cs"/>
              </a:rPr>
              <a:t>we stand having spread the software in 95 countries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8638FD71-84A2-E6D8-9F4D-025776D4FFEF}"/>
              </a:ext>
            </a:extLst>
          </p:cNvPr>
          <p:cNvSpPr/>
          <p:nvPr/>
        </p:nvSpPr>
        <p:spPr>
          <a:xfrm>
            <a:off x="2895645"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pic>
        <p:nvPicPr>
          <p:cNvPr id="3" name="Picture 2" descr="A white and red text with black letters&#10;&#10;AI-generated content may be incorrect.">
            <a:extLst>
              <a:ext uri="{FF2B5EF4-FFF2-40B4-BE49-F238E27FC236}">
                <a16:creationId xmlns:a16="http://schemas.microsoft.com/office/drawing/2014/main" id="{EC3ECD26-AC12-63F2-6658-5B0411781E49}"/>
              </a:ext>
            </a:extLst>
          </p:cNvPr>
          <p:cNvPicPr>
            <a:picLocks noChangeAspect="1"/>
          </p:cNvPicPr>
          <p:nvPr/>
        </p:nvPicPr>
        <p:blipFill>
          <a:blip r:embed="rId3"/>
          <a:stretch>
            <a:fillRect/>
          </a:stretch>
        </p:blipFill>
        <p:spPr>
          <a:xfrm>
            <a:off x="-171621" y="0"/>
            <a:ext cx="12363621" cy="6974702"/>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372" y="6356860"/>
            <a:ext cx="2880000" cy="389720"/>
          </a:xfrm>
          <a:prstGeom prst="rect">
            <a:avLst/>
          </a:prstGeom>
        </p:spPr>
      </p:pic>
      <p:grpSp>
        <p:nvGrpSpPr>
          <p:cNvPr id="6" name="Group 5">
            <a:extLst>
              <a:ext uri="{FF2B5EF4-FFF2-40B4-BE49-F238E27FC236}">
                <a16:creationId xmlns:a16="http://schemas.microsoft.com/office/drawing/2014/main" id="{25E5B2A2-13FB-0D60-4121-9F2C80ACDD8A}"/>
              </a:ext>
            </a:extLst>
          </p:cNvPr>
          <p:cNvGrpSpPr/>
          <p:nvPr/>
        </p:nvGrpSpPr>
        <p:grpSpPr>
          <a:xfrm>
            <a:off x="2826995" y="5511459"/>
            <a:ext cx="2880001" cy="720000"/>
            <a:chOff x="2997248" y="3960000"/>
            <a:chExt cx="2880001" cy="720000"/>
          </a:xfrm>
        </p:grpSpPr>
        <p:sp>
          <p:nvSpPr>
            <p:cNvPr id="4" name="Rounded Rectangle 9">
              <a:extLst>
                <a:ext uri="{FF2B5EF4-FFF2-40B4-BE49-F238E27FC236}">
                  <a16:creationId xmlns:a16="http://schemas.microsoft.com/office/drawing/2014/main" id="{D55D5DCF-7FF9-B279-4F3C-E167C4A68DC6}"/>
                </a:ext>
              </a:extLst>
            </p:cNvPr>
            <p:cNvSpPr/>
            <p:nvPr/>
          </p:nvSpPr>
          <p:spPr>
            <a:xfrm>
              <a:off x="2997249"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5" name="TextBox 4">
              <a:extLst>
                <a:ext uri="{FF2B5EF4-FFF2-40B4-BE49-F238E27FC236}">
                  <a16:creationId xmlns:a16="http://schemas.microsoft.com/office/drawing/2014/main" id="{F09739B9-7F60-0EAC-9262-1C965E262529}"/>
                </a:ext>
              </a:extLst>
            </p:cNvPr>
            <p:cNvSpPr txBox="1"/>
            <p:nvPr/>
          </p:nvSpPr>
          <p:spPr>
            <a:xfrm>
              <a:off x="2997248" y="4068495"/>
              <a:ext cx="2880001"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Volkan ÖĞÜT</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Civil Engineer, MSc.</a:t>
              </a:r>
            </a:p>
          </p:txBody>
        </p:sp>
      </p:grpSp>
      <p:grpSp>
        <p:nvGrpSpPr>
          <p:cNvPr id="12" name="Group 11">
            <a:extLst>
              <a:ext uri="{FF2B5EF4-FFF2-40B4-BE49-F238E27FC236}">
                <a16:creationId xmlns:a16="http://schemas.microsoft.com/office/drawing/2014/main" id="{0CB231D2-A4F4-BDBB-5E26-A78863BD79BF}"/>
              </a:ext>
            </a:extLst>
          </p:cNvPr>
          <p:cNvGrpSpPr/>
          <p:nvPr/>
        </p:nvGrpSpPr>
        <p:grpSpPr>
          <a:xfrm>
            <a:off x="6347705" y="5511459"/>
            <a:ext cx="2880000" cy="720000"/>
            <a:chOff x="6674748" y="3960000"/>
            <a:chExt cx="2880000" cy="720000"/>
          </a:xfrm>
        </p:grpSpPr>
        <p:sp>
          <p:nvSpPr>
            <p:cNvPr id="9" name="Rounded Rectangle 5">
              <a:extLst>
                <a:ext uri="{FF2B5EF4-FFF2-40B4-BE49-F238E27FC236}">
                  <a16:creationId xmlns:a16="http://schemas.microsoft.com/office/drawing/2014/main" id="{F3F1C82E-7CE3-32AA-C487-8A866D72C188}"/>
                </a:ext>
              </a:extLst>
            </p:cNvPr>
            <p:cNvSpPr/>
            <p:nvPr/>
          </p:nvSpPr>
          <p:spPr>
            <a:xfrm>
              <a:off x="6674748" y="3960000"/>
              <a:ext cx="2880000" cy="720000"/>
            </a:xfrm>
            <a:prstGeom prst="roundRect">
              <a:avLst/>
            </a:prstGeom>
            <a:solidFill>
              <a:schemeClr val="bg1">
                <a:alpha val="49824"/>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11" name="TextBox 10">
              <a:extLst>
                <a:ext uri="{FF2B5EF4-FFF2-40B4-BE49-F238E27FC236}">
                  <a16:creationId xmlns:a16="http://schemas.microsoft.com/office/drawing/2014/main" id="{9432546F-A9B2-8F94-8BBD-B86A192A4B38}"/>
                </a:ext>
              </a:extLst>
            </p:cNvPr>
            <p:cNvSpPr txBox="1"/>
            <p:nvPr/>
          </p:nvSpPr>
          <p:spPr>
            <a:xfrm>
              <a:off x="6674748" y="4068000"/>
              <a:ext cx="2879999"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Jaime Sempere</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Global Sales Team</a:t>
              </a:r>
            </a:p>
          </p:txBody>
        </p:sp>
      </p:grpSp>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896099"/>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endPar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8" name="Picture 7">
            <a:extLst>
              <a:ext uri="{FF2B5EF4-FFF2-40B4-BE49-F238E27FC236}">
                <a16:creationId xmlns:a16="http://schemas.microsoft.com/office/drawing/2014/main" id="{0BA15F8C-3357-2D6D-0427-CB841430A334}"/>
              </a:ext>
            </a:extLst>
          </p:cNvPr>
          <p:cNvPicPr>
            <a:picLocks noChangeAspect="1"/>
          </p:cNvPicPr>
          <p:nvPr/>
        </p:nvPicPr>
        <p:blipFill>
          <a:blip r:embed="rId3"/>
          <a:stretch>
            <a:fillRect/>
          </a:stretch>
        </p:blipFill>
        <p:spPr>
          <a:xfrm>
            <a:off x="1974746" y="1918962"/>
            <a:ext cx="8242506" cy="4718713"/>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322763"/>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402349"/>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a:ea typeface="Open Sans Extrabold"/>
                <a:cs typeface="Open Sans Extrabold"/>
              </a:rPr>
              <a:t>DESIGN</a:t>
            </a: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764360" y="4223799"/>
            <a:ext cx="2719101" cy="954107"/>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p>
          <a:p>
            <a:pPr algn="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491332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New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a:ea typeface="Open Sans Extrabold"/>
                  <a:cs typeface="Open Sans Extrabold"/>
                </a:rPr>
                <a:t>95</a:t>
              </a:r>
              <a:endPar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
        <p:nvSpPr>
          <p:cNvPr id="4" name="Oval 3">
            <a:extLst>
              <a:ext uri="{FF2B5EF4-FFF2-40B4-BE49-F238E27FC236}">
                <a16:creationId xmlns:a16="http://schemas.microsoft.com/office/drawing/2014/main" id="{A70E3BC1-B7A2-881E-5C52-2F953718FB4B}"/>
              </a:ext>
            </a:extLst>
          </p:cNvPr>
          <p:cNvSpPr>
            <a:spLocks noChangeAspect="1"/>
          </p:cNvSpPr>
          <p:nvPr/>
        </p:nvSpPr>
        <p:spPr>
          <a:xfrm>
            <a:off x="6205313" y="284944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9">
            <a:extLst>
              <a:ext uri="{FF2B5EF4-FFF2-40B4-BE49-F238E27FC236}">
                <a16:creationId xmlns:a16="http://schemas.microsoft.com/office/drawing/2014/main" id="{3EEB2094-AB09-2D34-D540-3249FAD0F028}"/>
              </a:ext>
            </a:extLst>
          </p:cNvPr>
          <p:cNvSpPr txBox="1"/>
          <p:nvPr/>
        </p:nvSpPr>
        <p:spPr>
          <a:xfrm>
            <a:off x="5972929" y="2950191"/>
            <a:ext cx="614362" cy="230832"/>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Libya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E47D379F-4D1D-9A12-4EBF-06C003C4A5D8}"/>
              </a:ext>
            </a:extLst>
          </p:cNvPr>
          <p:cNvSpPr>
            <a:spLocks noChangeAspect="1"/>
          </p:cNvSpPr>
          <p:nvPr/>
        </p:nvSpPr>
        <p:spPr>
          <a:xfrm>
            <a:off x="5406440" y="22543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a:extLst>
              <a:ext uri="{FF2B5EF4-FFF2-40B4-BE49-F238E27FC236}">
                <a16:creationId xmlns:a16="http://schemas.microsoft.com/office/drawing/2014/main" id="{70A50EF7-51EF-1895-36DE-2A73A52EBA23}"/>
              </a:ext>
            </a:extLst>
          </p:cNvPr>
          <p:cNvSpPr txBox="1"/>
          <p:nvPr/>
        </p:nvSpPr>
        <p:spPr>
          <a:xfrm>
            <a:off x="5161006" y="2322409"/>
            <a:ext cx="614362" cy="230832"/>
          </a:xfrm>
          <a:prstGeom prst="rect">
            <a:avLst/>
          </a:prstGeom>
          <a:noFill/>
        </p:spPr>
        <p:txBody>
          <a:bodyPr wrap="square" lIns="91440" tIns="45720" rIns="91440" bIns="45720" anchor="t">
            <a:spAutoFit/>
          </a:bodyPr>
          <a:lstStyle/>
          <a:p>
            <a:pPr marL="0" marR="0" lvl="0" indent="0" algn="r" defTabSz="914400">
              <a:lnSpc>
                <a:spcPct val="100000"/>
              </a:lnSpc>
              <a:spcBef>
                <a:spcPts val="0"/>
              </a:spcBef>
              <a:spcAft>
                <a:spcPts val="0"/>
              </a:spcAft>
              <a:buNone/>
              <a:tabLst/>
              <a:defRPr/>
            </a:pPr>
            <a:r>
              <a:rPr lang="en-US" sz="900" noProof="1">
                <a:ln cmpd="sng">
                  <a:noFill/>
                </a:ln>
                <a:solidFill>
                  <a:schemeClr val="tx1">
                    <a:lumMod val="75000"/>
                    <a:lumOff val="25000"/>
                  </a:schemeClr>
                </a:solidFill>
                <a:latin typeface="Open Sans"/>
                <a:ea typeface="Open Sans"/>
                <a:cs typeface="Open Sans"/>
              </a:rPr>
              <a:t>Spain</a:t>
            </a:r>
            <a:endParaRPr lang="en-US"/>
          </a:p>
        </p:txBody>
      </p:sp>
      <p:sp>
        <p:nvSpPr>
          <p:cNvPr id="14" name="Oval 13">
            <a:extLst>
              <a:ext uri="{FF2B5EF4-FFF2-40B4-BE49-F238E27FC236}">
                <a16:creationId xmlns:a16="http://schemas.microsoft.com/office/drawing/2014/main" id="{DF131A4E-6B54-2959-7FBF-2F710469A944}"/>
              </a:ext>
            </a:extLst>
          </p:cNvPr>
          <p:cNvSpPr>
            <a:spLocks noChangeAspect="1"/>
          </p:cNvSpPr>
          <p:nvPr/>
        </p:nvSpPr>
        <p:spPr>
          <a:xfrm>
            <a:off x="6663676" y="466128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4">
            <a:extLst>
              <a:ext uri="{FF2B5EF4-FFF2-40B4-BE49-F238E27FC236}">
                <a16:creationId xmlns:a16="http://schemas.microsoft.com/office/drawing/2014/main" id="{ABE9C235-842F-32CE-DE06-6BEA9F69D795}"/>
              </a:ext>
            </a:extLst>
          </p:cNvPr>
          <p:cNvSpPr txBox="1"/>
          <p:nvPr/>
        </p:nvSpPr>
        <p:spPr>
          <a:xfrm>
            <a:off x="6368426" y="4752197"/>
            <a:ext cx="710203" cy="23083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Zambia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4A6C6064-8A73-15FE-6CE6-31DC39D441A3}"/>
              </a:ext>
            </a:extLst>
          </p:cNvPr>
          <p:cNvSpPr>
            <a:spLocks noChangeAspect="1"/>
          </p:cNvSpPr>
          <p:nvPr/>
        </p:nvSpPr>
        <p:spPr>
          <a:xfrm>
            <a:off x="6404384" y="53756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a:extLst>
              <a:ext uri="{FF2B5EF4-FFF2-40B4-BE49-F238E27FC236}">
                <a16:creationId xmlns:a16="http://schemas.microsoft.com/office/drawing/2014/main" id="{1260B1DD-6E38-0829-A44C-8888E3569743}"/>
              </a:ext>
            </a:extLst>
          </p:cNvPr>
          <p:cNvSpPr txBox="1"/>
          <p:nvPr/>
        </p:nvSpPr>
        <p:spPr>
          <a:xfrm>
            <a:off x="6463677" y="5313114"/>
            <a:ext cx="1043577" cy="230832"/>
          </a:xfrm>
          <a:prstGeom prst="rect">
            <a:avLst/>
          </a:prstGeom>
          <a:noFill/>
        </p:spPr>
        <p:txBody>
          <a:bodyPr wrap="square" lIns="91440" tIns="45720" rIns="91440" bIns="45720" anchor="t">
            <a:spAutoFit/>
          </a:bodyPr>
          <a:lstStyle/>
          <a:p>
            <a:pPr>
              <a:defRPr/>
            </a:pPr>
            <a:r>
              <a:rPr lang="en-US" sz="900" noProof="1">
                <a:ln cmpd="sng">
                  <a:noFill/>
                </a:ln>
                <a:solidFill>
                  <a:schemeClr val="tx1">
                    <a:lumMod val="75000"/>
                    <a:lumOff val="25000"/>
                  </a:schemeClr>
                </a:solidFill>
                <a:latin typeface="Open Sans"/>
                <a:ea typeface="Open Sans"/>
                <a:cs typeface="Open Sans"/>
              </a:rPr>
              <a:t>South Africa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164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rtlCol="0" anchor="b">
            <a:spAutoFit/>
          </a:bodyPr>
          <a:lstStyle/>
          <a:p>
            <a:pPr algn="r" defTabSz="913834" fontAlgn="base">
              <a:spcBef>
                <a:spcPct val="0"/>
              </a:spcBef>
              <a:spcAft>
                <a:spcPct val="0"/>
              </a:spcAft>
            </a:pPr>
            <a:r>
              <a:rPr lang="en-US"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achieves licensed users in </a:t>
            </a:r>
            <a:r>
              <a:rPr lang="en-US"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2025</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36093</TotalTime>
  <Words>2787</Words>
  <Application>Microsoft Office PowerPoint</Application>
  <PresentationFormat>Widescreen</PresentationFormat>
  <Paragraphs>298</Paragraphs>
  <Slides>24</Slides>
  <Notes>24</Notes>
  <HiddenSlides>0</HiddenSlides>
  <MMClips>0</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jaime sempere</cp:lastModifiedBy>
  <cp:revision>422</cp:revision>
  <dcterms:created xsi:type="dcterms:W3CDTF">2021-08-25T14:14:36Z</dcterms:created>
  <dcterms:modified xsi:type="dcterms:W3CDTF">2025-09-22T16:06:57Z</dcterms:modified>
</cp:coreProperties>
</file>